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41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25" autoAdjust="0"/>
  </p:normalViewPr>
  <p:slideViewPr>
    <p:cSldViewPr snapToGrid="0" snapToObjects="1">
      <p:cViewPr varScale="1">
        <p:scale>
          <a:sx n="101" d="100"/>
          <a:sy n="101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viewProps" Target="viewProps.xml"/><Relationship Id="rId91" Type="http://schemas.openxmlformats.org/officeDocument/2006/relationships/theme" Target="theme/theme1.xml"/><Relationship Id="rId9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printerSettings" Target="printerSettings/printerSettings1.bin"/><Relationship Id="rId8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p:transition xmlns:p14="http://schemas.microsoft.com/office/powerpoint/2010/main" spd="slow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EA67-B58B-B34F-B611-0CAF7FD4A1FE}" type="datetimeFigureOut">
              <a:rPr lang="en-US" smtClean="0"/>
              <a:t>8/26/14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1DEA9-7FD5-4241-9EA1-700313012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 spd="slow" advClick="0" advTm="5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0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2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jp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jp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730"/>
            <a:ext cx="9144000" cy="338467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4179411"/>
            <a:ext cx="8229600" cy="1946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Garamond"/>
                <a:cs typeface="Garamond"/>
              </a:rPr>
              <a:t>Mission: To cultivate, enrich, and support undergraduate students at the University of Texas at Austin by providing resources to refine their artistic skills and producing theatre that is engaging, exhilarating, and daring.</a:t>
            </a:r>
            <a:endParaRPr lang="en-US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9529137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Exit, Pursued by a Bear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By Lauren Gunderson</a:t>
            </a:r>
          </a:p>
          <a:p>
            <a:r>
              <a:rPr lang="en-US" dirty="0" smtClean="0"/>
              <a:t>Directed by Addie Arnold</a:t>
            </a:r>
            <a:endParaRPr lang="en-US" dirty="0"/>
          </a:p>
        </p:txBody>
      </p:sp>
      <p:pic>
        <p:nvPicPr>
          <p:cNvPr id="9" name="Picture 8" descr="1381782_412379252218173_1029653227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904"/>
            <a:ext cx="9144000" cy="33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3746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37475_444601832329248_22859443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83136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9849_444602252329206_80360726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1887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3178_444602358995862_98142187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08851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3088_444602002329231_35122935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05131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8679_444601862329245_122496945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5165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2230_444601592329272_170750919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5003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1803_444601798995918_14599199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299"/>
            <a:ext cx="9144000" cy="521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6236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8791_444602505662514_213927243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3146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2628_444602215662543_550044058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3260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1313_444602132329218_87459518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383"/>
            <a:ext cx="9144000" cy="644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77996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90656_444601982329233_16432139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7373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87787_444602352329196_837168658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8130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97030_444602395662525_347823951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428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94910_444602158995882_96588132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1309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86171_444602558995842_46708017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1679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0894_444601732329258_73137296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1840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1677_444601175662647_67385136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23" y="329362"/>
            <a:ext cx="7936954" cy="52938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3523" y="5872447"/>
            <a:ext cx="7936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right to left: Conner </a:t>
            </a:r>
            <a:r>
              <a:rPr lang="en-US" dirty="0" err="1" smtClean="0"/>
              <a:t>Palmore</a:t>
            </a:r>
            <a:r>
              <a:rPr lang="en-US" dirty="0" smtClean="0"/>
              <a:t>, Someone, Someone, Bishop Wash, Addie Arnold, Someone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67862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4127_418936288229136_2007975621_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9156"/>
            <a:ext cx="9144000" cy="338467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2287" y="4800600"/>
            <a:ext cx="5776895" cy="566738"/>
          </a:xfrm>
        </p:spPr>
        <p:txBody>
          <a:bodyPr>
            <a:normAutofit/>
          </a:bodyPr>
          <a:lstStyle/>
          <a:p>
            <a:r>
              <a:rPr lang="en-US" dirty="0" smtClean="0"/>
              <a:t>Dog Sees God: Confessions of a Teenage Blockhead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By Bert V. Royal</a:t>
            </a:r>
          </a:p>
          <a:p>
            <a:r>
              <a:rPr lang="en-US" dirty="0" smtClean="0"/>
              <a:t>Directed by Sean </a:t>
            </a:r>
            <a:r>
              <a:rPr lang="en-US" dirty="0" err="1" smtClean="0"/>
              <a:t>Tecson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61889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1448_444611878994910_185615929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306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5302_444612102328221_687720837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9828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85028_444611742328257_161114788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253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62545_444612478994850_155162065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23966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84005_444612342328197_150701994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92886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85988_444612515661513_1936715887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61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8180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3365_444613462328085_905794123_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4"/>
          <a:stretch/>
        </p:blipFill>
        <p:spPr>
          <a:xfrm>
            <a:off x="0" y="222418"/>
            <a:ext cx="9340729" cy="641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9021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83708_444613135661451_546064971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0399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65762_444611862328245_28080784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6451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83708_444613135661451_546064971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3821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0904_444613162328115_9381877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4903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2679_444611758994922_1267412807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5356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95302_444612102328221_687720837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313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5338_444613095661455_77884285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635"/>
            <a:ext cx="9144000" cy="55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6061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96333_444612298994868_149810196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1346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1149_444613315661433_93407191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041"/>
            <a:ext cx="9144000" cy="591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6441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1660_444612785661486_174801060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1" y="0"/>
            <a:ext cx="8664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1586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2309_444612985661466_246124771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588"/>
            <a:ext cx="9144000" cy="630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8729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2656_444613522328079_171147727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2556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2894_444612392328192_564473684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8694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7290_444612595661505_1775245590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5969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07501_444612608994837_211631666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846"/>
            <a:ext cx="9144000" cy="561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6756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18644_444612752328156_426222276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9476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519240_444612855661479_880350588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90491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3227_444611935661571_88236796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8445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3299_444613582328073_880325581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246"/>
            <a:ext cx="9144000" cy="57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1401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3314_444611922328239_72850734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0482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34705_444612635661501_64216205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3851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40372_444611955661569_1282288365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8602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40560_444613275661437_1160149839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2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0094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40322_444611185661646_198082467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9" y="240466"/>
            <a:ext cx="7042942" cy="52822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978" y="5743725"/>
            <a:ext cx="8804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left to right: Adam Chalmers, Sean </a:t>
            </a:r>
            <a:r>
              <a:rPr lang="en-US" dirty="0" err="1" smtClean="0"/>
              <a:t>Przano</a:t>
            </a:r>
            <a:r>
              <a:rPr lang="en-US" dirty="0" smtClean="0"/>
              <a:t>, Robert Di </a:t>
            </a:r>
            <a:r>
              <a:rPr lang="en-US" dirty="0" err="1" smtClean="0"/>
              <a:t>Donato</a:t>
            </a:r>
            <a:r>
              <a:rPr lang="en-US" dirty="0" smtClean="0"/>
              <a:t>, David Barrera, Kat </a:t>
            </a:r>
            <a:r>
              <a:rPr lang="en-US" dirty="0" err="1" smtClean="0"/>
              <a:t>Agudo</a:t>
            </a:r>
            <a:r>
              <a:rPr lang="en-US" dirty="0" smtClean="0"/>
              <a:t>, Callie Hacker, Julianne </a:t>
            </a:r>
            <a:r>
              <a:rPr lang="en-US" dirty="0" err="1" smtClean="0"/>
              <a:t>Plantes</a:t>
            </a:r>
            <a:r>
              <a:rPr lang="en-US" dirty="0" smtClean="0"/>
              <a:t>. Jerry Berger, Sean </a:t>
            </a:r>
            <a:r>
              <a:rPr lang="en-US" dirty="0" err="1" smtClean="0"/>
              <a:t>Tecson</a:t>
            </a:r>
            <a:r>
              <a:rPr lang="en-US" dirty="0" smtClean="0"/>
              <a:t>, Marian Kansas, Kathleen Brown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3362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19651_756847617661377_1975191099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2" y="0"/>
            <a:ext cx="4436269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35639" y="1042791"/>
            <a:ext cx="3857716" cy="1263725"/>
          </a:xfrm>
        </p:spPr>
        <p:txBody>
          <a:bodyPr/>
          <a:lstStyle/>
          <a:p>
            <a:r>
              <a:rPr lang="en-US" dirty="0" smtClean="0"/>
              <a:t>The Beauty Queen of </a:t>
            </a:r>
            <a:r>
              <a:rPr lang="en-US" dirty="0" err="1" smtClean="0"/>
              <a:t>Leenane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135639" y="2438839"/>
            <a:ext cx="5486400" cy="804862"/>
          </a:xfrm>
        </p:spPr>
        <p:txBody>
          <a:bodyPr/>
          <a:lstStyle/>
          <a:p>
            <a:r>
              <a:rPr lang="en-US" dirty="0" smtClean="0"/>
              <a:t>By Martin </a:t>
            </a:r>
            <a:r>
              <a:rPr lang="en-US" dirty="0" err="1" smtClean="0"/>
              <a:t>McDonagh</a:t>
            </a:r>
            <a:endParaRPr lang="en-US" dirty="0" smtClean="0"/>
          </a:p>
          <a:p>
            <a:r>
              <a:rPr lang="en-US" dirty="0" smtClean="0"/>
              <a:t>Directed by Robert Di </a:t>
            </a:r>
            <a:r>
              <a:rPr lang="en-US" dirty="0" err="1" smtClean="0"/>
              <a:t>Donato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1602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20649_756840500995422_418242537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4986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80694_756840487662090_30679591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1148" y="6294314"/>
            <a:ext cx="240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Brennan Patrick as </a:t>
            </a:r>
            <a:r>
              <a:rPr lang="en-US" dirty="0" err="1" smtClean="0"/>
              <a:t>Pato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3213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96580_756840584328747_154966701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133" y="6187059"/>
            <a:ext cx="378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Katie Baskerville As Mag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0830" y="6193171"/>
            <a:ext cx="3143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Caitlyn Thibodeaux as Maureen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6225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97394_799536503392488_8022513481147979432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968" y="6193905"/>
            <a:ext cx="4120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Liam Dolan-Henderson as 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4237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00197_756842677661871_191885268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1936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3989_756840557662083_15785163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04105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58350_756840520995420_39601712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5449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6950_799536513392487_4559497200780172699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2602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0651_756840630995409_1811674452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16521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2358_756840537662085_2125514160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25"/>
            <a:ext cx="9144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5473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67588_799536506725821_3587191165188917320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1899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duction 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93" y="0"/>
            <a:ext cx="4437529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57886" y="2416336"/>
            <a:ext cx="5486400" cy="566738"/>
          </a:xfrm>
        </p:spPr>
        <p:txBody>
          <a:bodyPr/>
          <a:lstStyle/>
          <a:p>
            <a:r>
              <a:rPr lang="en-US" dirty="0" smtClean="0"/>
              <a:t>Reasons to be Pretty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057886" y="2983074"/>
            <a:ext cx="5486400" cy="804862"/>
          </a:xfrm>
        </p:spPr>
        <p:txBody>
          <a:bodyPr/>
          <a:lstStyle/>
          <a:p>
            <a:r>
              <a:rPr lang="en-US" dirty="0" smtClean="0"/>
              <a:t>By Neil </a:t>
            </a:r>
            <a:r>
              <a:rPr lang="en-US" dirty="0" err="1" smtClean="0"/>
              <a:t>LaBute</a:t>
            </a:r>
            <a:endParaRPr lang="en-US" dirty="0" smtClean="0"/>
          </a:p>
          <a:p>
            <a:r>
              <a:rPr lang="en-US" dirty="0" smtClean="0"/>
              <a:t>Directed by Marian Kansas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57886" y="4178261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Beauty Marks</a:t>
            </a:r>
            <a:endParaRPr lang="en-US" sz="2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7886" y="4587118"/>
            <a:ext cx="285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Written and Directed by Anne Urban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6705708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1061_799277123418426_686127003364274482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35856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59606_799276926751779_7806883605633388306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9904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97629_799276830085122_852049426069351831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8488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22522_799277090085096_331753299531613913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302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51744_799276356751836_9032425744377262526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2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5908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3966_799276616751810_2023835131773178481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6801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5131_799276993418439_398875456304073130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1795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5353_799276733418465_2668013089466821573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7875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5555_799276966751775_2682449171266324489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2185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69590_799276550085150_5367237921547864517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98521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71499_799277036751768_6418138817115295563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305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88773_799276643418474_245732298203681146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7993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08229_799276476751824_40047031859363401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9813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14534_799276810085124_2111546745263172097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07707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3956_799277030085102_2249612628366631893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5508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25285_799276516751820_566168190732816995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7587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63266_799276403418498_8247856427147799593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06082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46226_799276200085185_99806537747730357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26603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71749_799276873418451_7487606969788968398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66578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252146_799276366751835_4916566743611266752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4" y="0"/>
            <a:ext cx="457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71594" y="3783724"/>
            <a:ext cx="3648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left to right: Sara Roach,</a:t>
            </a:r>
          </a:p>
          <a:p>
            <a:r>
              <a:rPr lang="en-US" dirty="0" smtClean="0"/>
              <a:t> Austin Allie, Sylvia Hinojosa, Andrew</a:t>
            </a:r>
          </a:p>
          <a:p>
            <a:r>
              <a:rPr lang="en-US" dirty="0" smtClean="0"/>
              <a:t>Valdez, </a:t>
            </a:r>
            <a:r>
              <a:rPr lang="en-US" smtClean="0"/>
              <a:t>Charlotte York, </a:t>
            </a:r>
            <a:endParaRPr lang="en-US" dirty="0" smtClean="0"/>
          </a:p>
          <a:p>
            <a:r>
              <a:rPr lang="en-US" dirty="0" smtClean="0"/>
              <a:t>Anne Urban, </a:t>
            </a:r>
            <a:r>
              <a:rPr lang="en-US" dirty="0" err="1" smtClean="0"/>
              <a:t>Izabella</a:t>
            </a:r>
            <a:r>
              <a:rPr lang="en-US" dirty="0" smtClean="0"/>
              <a:t> Arnold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6359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329210_799276113418527_8651379598840269595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547" y="6245736"/>
            <a:ext cx="879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left to right: Kylie </a:t>
            </a:r>
            <a:r>
              <a:rPr lang="en-US" dirty="0" err="1" smtClean="0"/>
              <a:t>Zeko</a:t>
            </a:r>
            <a:r>
              <a:rPr lang="en-US" dirty="0" smtClean="0"/>
              <a:t>, Brennan Patrick, Julianne </a:t>
            </a:r>
            <a:r>
              <a:rPr lang="en-US" dirty="0" err="1" smtClean="0"/>
              <a:t>Plantes</a:t>
            </a:r>
            <a:r>
              <a:rPr lang="en-US" dirty="0" smtClean="0"/>
              <a:t>, Marian Kansas, Sean </a:t>
            </a:r>
            <a:r>
              <a:rPr lang="en-US" dirty="0" err="1" smtClean="0"/>
              <a:t>Przano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45210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leanvertising-Black"/>
                <a:cs typeface="Cleanvertising-Black"/>
              </a:rPr>
              <a:t>RAP’s Fall Season</a:t>
            </a:r>
            <a:endParaRPr lang="en-US" dirty="0">
              <a:latin typeface="Cleanvertising-Black"/>
              <a:cs typeface="Cleanvertising-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182880"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i="1" dirty="0">
                <a:latin typeface="Cleanvertising-Black"/>
                <a:cs typeface="Cleanvertising-Black"/>
              </a:rPr>
              <a:t>Wildflower</a:t>
            </a:r>
            <a:r>
              <a:rPr lang="en-US" sz="2900" dirty="0">
                <a:latin typeface="Cleanvertising-Black"/>
                <a:cs typeface="Cleanvertising-Black"/>
              </a:rPr>
              <a:t> by Lila Rose Kaplan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Directed by Caleb Britton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September 26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, 27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, and 28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in the SAC </a:t>
            </a:r>
            <a:r>
              <a:rPr lang="en-US" sz="2900" dirty="0" err="1">
                <a:latin typeface="Cleanvertising-Black"/>
                <a:cs typeface="Cleanvertising-Black"/>
              </a:rPr>
              <a:t>Blackbox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 </a:t>
            </a:r>
          </a:p>
          <a:p>
            <a:pPr marL="0" indent="0">
              <a:buNone/>
            </a:pPr>
            <a:r>
              <a:rPr lang="en-US" sz="2900" i="1" dirty="0">
                <a:latin typeface="Cleanvertising-Black"/>
                <a:cs typeface="Cleanvertising-Black"/>
              </a:rPr>
              <a:t>Really Awesome Plays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Original play submission by students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October 3</a:t>
            </a:r>
            <a:r>
              <a:rPr lang="en-US" sz="2900" baseline="30000" dirty="0">
                <a:latin typeface="Cleanvertising-Black"/>
                <a:cs typeface="Cleanvertising-Black"/>
              </a:rPr>
              <a:t>rd</a:t>
            </a:r>
            <a:r>
              <a:rPr lang="en-US" sz="2900" dirty="0">
                <a:latin typeface="Cleanvertising-Black"/>
                <a:cs typeface="Cleanvertising-Black"/>
              </a:rPr>
              <a:t>, 4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, and 5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in the SAC </a:t>
            </a:r>
            <a:r>
              <a:rPr lang="en-US" sz="2900" dirty="0" err="1">
                <a:latin typeface="Cleanvertising-Black"/>
                <a:cs typeface="Cleanvertising-Black"/>
              </a:rPr>
              <a:t>Blackbox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 </a:t>
            </a:r>
          </a:p>
          <a:p>
            <a:pPr marL="0" indent="0">
              <a:buNone/>
            </a:pPr>
            <a:endParaRPr lang="en-US" sz="2900" i="1" dirty="0" smtClean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endParaRPr lang="en-US" sz="2900" i="1" dirty="0" smtClean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endParaRPr lang="en-US" sz="2900" i="1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endParaRPr lang="en-US" sz="2900" i="1" dirty="0" smtClean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i="1" dirty="0" smtClean="0">
                <a:latin typeface="Cleanvertising-Black"/>
                <a:cs typeface="Cleanvertising-Black"/>
              </a:rPr>
              <a:t>LOL </a:t>
            </a:r>
            <a:r>
              <a:rPr lang="en-US" sz="2900" i="1" dirty="0">
                <a:latin typeface="Cleanvertising-Black"/>
                <a:cs typeface="Cleanvertising-Black"/>
              </a:rPr>
              <a:t>V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 err="1">
                <a:latin typeface="Cleanvertising-Black"/>
                <a:cs typeface="Cleanvertising-Black"/>
              </a:rPr>
              <a:t>Improv</a:t>
            </a:r>
            <a:r>
              <a:rPr lang="en-US" sz="2900" dirty="0">
                <a:latin typeface="Cleanvertising-Black"/>
                <a:cs typeface="Cleanvertising-Black"/>
              </a:rPr>
              <a:t> comedy by students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October 24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and October 26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in the SAC Auditorium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 </a:t>
            </a:r>
            <a:endParaRPr lang="en-US" sz="2900" i="1" dirty="0" smtClean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i="1" dirty="0" smtClean="0">
                <a:latin typeface="Cleanvertising-Black"/>
                <a:cs typeface="Cleanvertising-Black"/>
              </a:rPr>
              <a:t>[</a:t>
            </a:r>
            <a:r>
              <a:rPr lang="en-US" sz="2900" i="1" dirty="0">
                <a:latin typeface="Cleanvertising-Black"/>
                <a:cs typeface="Cleanvertising-Black"/>
              </a:rPr>
              <a:t>start]</a:t>
            </a:r>
            <a:r>
              <a:rPr lang="en-US" sz="2900" dirty="0">
                <a:latin typeface="Cleanvertising-Black"/>
                <a:cs typeface="Cleanvertising-Black"/>
              </a:rPr>
              <a:t> by Abigail Vela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November 1</a:t>
            </a:r>
            <a:r>
              <a:rPr lang="en-US" sz="2900" baseline="30000" dirty="0">
                <a:latin typeface="Cleanvertising-Black"/>
                <a:cs typeface="Cleanvertising-Black"/>
              </a:rPr>
              <a:t>st</a:t>
            </a:r>
            <a:r>
              <a:rPr lang="en-US" sz="2900" dirty="0">
                <a:latin typeface="Cleanvertising-Black"/>
                <a:cs typeface="Cleanvertising-Black"/>
              </a:rPr>
              <a:t> and 2</a:t>
            </a:r>
            <a:r>
              <a:rPr lang="en-US" sz="2900" baseline="30000" dirty="0">
                <a:latin typeface="Cleanvertising-Black"/>
                <a:cs typeface="Cleanvertising-Black"/>
              </a:rPr>
              <a:t>nd</a:t>
            </a:r>
            <a:r>
              <a:rPr lang="en-US" sz="2900" dirty="0">
                <a:latin typeface="Cleanvertising-Black"/>
                <a:cs typeface="Cleanvertising-Black"/>
              </a:rPr>
              <a:t> in the SAC Auditorium</a:t>
            </a: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 </a:t>
            </a:r>
          </a:p>
          <a:p>
            <a:pPr marL="0" indent="0">
              <a:buNone/>
            </a:pPr>
            <a:r>
              <a:rPr lang="en-US" sz="2900" i="1" dirty="0">
                <a:latin typeface="Cleanvertising-Black"/>
                <a:cs typeface="Cleanvertising-Black"/>
              </a:rPr>
              <a:t>When the Rain Stops Falling</a:t>
            </a:r>
            <a:r>
              <a:rPr lang="en-US" sz="2900" dirty="0">
                <a:latin typeface="Cleanvertising-Black"/>
                <a:cs typeface="Cleanvertising-Black"/>
              </a:rPr>
              <a:t> by Andrew </a:t>
            </a:r>
            <a:r>
              <a:rPr lang="en-US" sz="2900" dirty="0" err="1">
                <a:latin typeface="Cleanvertising-Black"/>
                <a:cs typeface="Cleanvertising-Black"/>
              </a:rPr>
              <a:t>Bovell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Directed by Caitlyn </a:t>
            </a:r>
            <a:r>
              <a:rPr lang="en-US" sz="2900" dirty="0" err="1">
                <a:latin typeface="Cleanvertising-Black"/>
                <a:cs typeface="Cleanvertising-Black"/>
              </a:rPr>
              <a:t>Thibedoux</a:t>
            </a:r>
            <a:endParaRPr lang="en-US" sz="2900" dirty="0">
              <a:latin typeface="Cleanvertising-Black"/>
              <a:cs typeface="Cleanvertising-Black"/>
            </a:endParaRPr>
          </a:p>
          <a:p>
            <a:pPr marL="0" indent="0">
              <a:buNone/>
            </a:pPr>
            <a:r>
              <a:rPr lang="en-US" sz="2900" dirty="0">
                <a:latin typeface="Cleanvertising-Black"/>
                <a:cs typeface="Cleanvertising-Black"/>
              </a:rPr>
              <a:t>November 8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and 9</a:t>
            </a:r>
            <a:r>
              <a:rPr lang="en-US" sz="2900" baseline="30000" dirty="0">
                <a:latin typeface="Cleanvertising-Black"/>
                <a:cs typeface="Cleanvertising-Black"/>
              </a:rPr>
              <a:t>th</a:t>
            </a:r>
            <a:r>
              <a:rPr lang="en-US" sz="2900" dirty="0">
                <a:latin typeface="Cleanvertising-Black"/>
                <a:cs typeface="Cleanvertising-Black"/>
              </a:rPr>
              <a:t> in the SAC Auditorium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13139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245</TotalTime>
  <Words>244</Words>
  <Application>Microsoft Macintosh PowerPoint</Application>
  <PresentationFormat>On-screen Show (4:3)</PresentationFormat>
  <Paragraphs>49</Paragraphs>
  <Slides>86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Black</vt:lpstr>
      <vt:lpstr>PowerPoint Presentation</vt:lpstr>
      <vt:lpstr>Exit, Pursued by a Bear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Dog Sees God: Confessions of a Teenage Blockhead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Beauty Queen of Leenane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Reasons to be Pretty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RAP’s Fall Season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Kansas</dc:creator>
  <cp:lastModifiedBy>Marian Kansas</cp:lastModifiedBy>
  <cp:revision>11</cp:revision>
  <dcterms:created xsi:type="dcterms:W3CDTF">2014-08-22T15:23:35Z</dcterms:created>
  <dcterms:modified xsi:type="dcterms:W3CDTF">2014-08-26T18:29:13Z</dcterms:modified>
</cp:coreProperties>
</file>